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7" r:id="rId2"/>
    <p:sldId id="269" r:id="rId3"/>
    <p:sldId id="270" r:id="rId4"/>
    <p:sldId id="271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54" autoAdjust="0"/>
  </p:normalViewPr>
  <p:slideViewPr>
    <p:cSldViewPr>
      <p:cViewPr varScale="1">
        <p:scale>
          <a:sx n="117" d="100"/>
          <a:sy n="117" d="100"/>
        </p:scale>
        <p:origin x="-220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14B20-273A-4526-8166-31AEBAFF1A07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C39B2-F3AA-4299-AE61-ABAA86926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9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7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8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1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7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2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2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3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494F-476B-4CB1-8CE4-49726BB1457F}" type="datetimeFigureOut">
              <a:rPr lang="en-US" smtClean="0"/>
              <a:t>14. 10. 27.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43A00-6E78-4E35-9B08-ECCED830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livia_spec_k_plot_bin_whiskerAODge0.4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6" y="2492896"/>
            <a:ext cx="6145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Interpolate 368 nm using this fit from </a:t>
            </a:r>
            <a:r>
              <a:rPr lang="en-US" b="1" dirty="0" err="1" smtClean="0"/>
              <a:t>Kirchstetter</a:t>
            </a:r>
            <a:r>
              <a:rPr lang="en-US" b="1" dirty="0" smtClean="0"/>
              <a:t> et al. (2004)</a:t>
            </a:r>
          </a:p>
          <a:p>
            <a:r>
              <a:rPr lang="en-US" dirty="0"/>
              <a:t>	</a:t>
            </a:r>
            <a:r>
              <a:rPr lang="sk-SK" dirty="0"/>
              <a:t>koc_368:       </a:t>
            </a:r>
            <a:r>
              <a:rPr lang="sk-SK" dirty="0" smtClean="0"/>
              <a:t>0.14201148</a:t>
            </a:r>
          </a:p>
          <a:p>
            <a:endParaRPr lang="sk-SK" dirty="0"/>
          </a:p>
          <a:p>
            <a:r>
              <a:rPr lang="sk-SK" dirty="0"/>
              <a:t>        (previous koc_368: </a:t>
            </a:r>
            <a:r>
              <a:rPr lang="sk-SK" dirty="0" smtClean="0"/>
              <a:t>0.1478 from linear interpolation)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43808" y="2852936"/>
            <a:ext cx="576064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6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24744"/>
            <a:ext cx="7452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kOC_368 is changed -&gt; OC fraction is </a:t>
            </a:r>
            <a:r>
              <a:rPr lang="en-US" dirty="0"/>
              <a:t>changed from </a:t>
            </a:r>
            <a:r>
              <a:rPr lang="en-US" dirty="0" smtClean="0"/>
              <a:t>4.2000E</a:t>
            </a:r>
            <a:r>
              <a:rPr lang="en-US" dirty="0"/>
              <a:t>-02 to 4.4000E-02</a:t>
            </a:r>
          </a:p>
        </p:txBody>
      </p:sp>
    </p:spTree>
    <p:extLst>
      <p:ext uri="{BB962C8B-B14F-4D97-AF65-F5344CB8AC3E}">
        <p14:creationId xmlns:p14="http://schemas.microsoft.com/office/powerpoint/2010/main" val="393442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livia_spec_k_plot_bin_whiskerAODge0.4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1800" y="1391986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Blue: fitted </a:t>
            </a:r>
            <a:r>
              <a:rPr lang="en-US" b="1" dirty="0" err="1">
                <a:solidFill>
                  <a:srgbClr val="0000FF"/>
                </a:solidFill>
              </a:rPr>
              <a:t>k</a:t>
            </a:r>
            <a:r>
              <a:rPr lang="en-US" b="1" baseline="-25000" dirty="0" err="1">
                <a:solidFill>
                  <a:srgbClr val="0000FF"/>
                </a:solidFill>
              </a:rPr>
              <a:t>OC</a:t>
            </a:r>
            <a:r>
              <a:rPr lang="en-US" b="1" dirty="0">
                <a:solidFill>
                  <a:srgbClr val="0000FF"/>
                </a:solidFill>
              </a:rPr>
              <a:t> from 305 to 440 (MFRSR)</a:t>
            </a:r>
          </a:p>
          <a:p>
            <a:r>
              <a:rPr lang="en-US" b="1" dirty="0">
                <a:solidFill>
                  <a:srgbClr val="0000FF"/>
                </a:solidFill>
              </a:rPr>
              <a:t>           </a:t>
            </a:r>
            <a:r>
              <a:rPr lang="en-US" b="1" dirty="0" err="1" smtClean="0">
                <a:solidFill>
                  <a:srgbClr val="0000FF"/>
                </a:solidFill>
              </a:rPr>
              <a:t>kOC</a:t>
            </a:r>
            <a:r>
              <a:rPr lang="en-US" b="1" dirty="0" smtClean="0">
                <a:solidFill>
                  <a:srgbClr val="0000FF"/>
                </a:solidFill>
              </a:rPr>
              <a:t>=kOC368</a:t>
            </a:r>
            <a:r>
              <a:rPr lang="en-US" b="1" dirty="0">
                <a:solidFill>
                  <a:srgbClr val="0000FF"/>
                </a:solidFill>
              </a:rPr>
              <a:t>*</a:t>
            </a: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altLang="ko-KR" b="1" dirty="0" smtClean="0">
                <a:solidFill>
                  <a:srgbClr val="FF0000"/>
                </a:solidFill>
              </a:rPr>
              <a:t>440</a:t>
            </a:r>
            <a:r>
              <a:rPr lang="en-US" b="1" dirty="0" smtClean="0">
                <a:solidFill>
                  <a:srgbClr val="0000FF"/>
                </a:solidFill>
              </a:rPr>
              <a:t>/</a:t>
            </a:r>
            <a:r>
              <a:rPr lang="en-US" b="1" dirty="0">
                <a:solidFill>
                  <a:srgbClr val="0000FF"/>
                </a:solidFill>
              </a:rPr>
              <a:t>wavelength)^</a:t>
            </a:r>
            <a:r>
              <a:rPr lang="en-US" b="1" dirty="0" err="1" smtClean="0">
                <a:solidFill>
                  <a:srgbClr val="0000FF"/>
                </a:solidFill>
              </a:rPr>
              <a:t>w_Kirch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If wavelength=440, 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kOC</a:t>
            </a:r>
            <a:r>
              <a:rPr lang="en-US" b="1" dirty="0" smtClean="0">
                <a:solidFill>
                  <a:srgbClr val="0000FF"/>
                </a:solidFill>
              </a:rPr>
              <a:t> = kOC368*(440/440)^</a:t>
            </a:r>
            <a:r>
              <a:rPr lang="en-US" b="1" dirty="0" err="1" smtClean="0">
                <a:solidFill>
                  <a:srgbClr val="0000FF"/>
                </a:solidFill>
              </a:rPr>
              <a:t>w_Kirch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kOC</a:t>
            </a:r>
            <a:r>
              <a:rPr lang="en-US" b="1" dirty="0" smtClean="0">
                <a:solidFill>
                  <a:srgbClr val="0000FF"/>
                </a:solidFill>
              </a:rPr>
              <a:t> = kOC368 </a:t>
            </a:r>
            <a:r>
              <a:rPr lang="en-US" b="1" dirty="0">
                <a:solidFill>
                  <a:srgbClr val="0000FF"/>
                </a:solidFill>
              </a:rPr>
              <a:t>~ </a:t>
            </a:r>
            <a:r>
              <a:rPr lang="sk-SK" b="1" dirty="0">
                <a:solidFill>
                  <a:srgbClr val="0000FF"/>
                </a:solidFill>
              </a:rPr>
              <a:t>0.14201148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/>
              <a:t>black: </a:t>
            </a:r>
            <a:r>
              <a:rPr lang="en-US" b="1" dirty="0"/>
              <a:t>fitted </a:t>
            </a:r>
            <a:r>
              <a:rPr lang="en-US" b="1" dirty="0" err="1"/>
              <a:t>k</a:t>
            </a:r>
            <a:r>
              <a:rPr lang="en-US" b="1" baseline="-25000" dirty="0" err="1"/>
              <a:t>OC</a:t>
            </a:r>
            <a:r>
              <a:rPr lang="en-US" b="1" dirty="0"/>
              <a:t> from 350 to 700 (</a:t>
            </a:r>
            <a:r>
              <a:rPr lang="en-US" b="1" dirty="0" err="1"/>
              <a:t>Kirchstetter</a:t>
            </a:r>
            <a:r>
              <a:rPr lang="en-US" b="1" dirty="0"/>
              <a:t> et al., 2004</a:t>
            </a:r>
            <a:r>
              <a:rPr lang="en-US" b="1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b="1" dirty="0" err="1" smtClean="0"/>
              <a:t>kOC</a:t>
            </a:r>
            <a:r>
              <a:rPr lang="en-US" b="1" dirty="0" smtClean="0"/>
              <a:t> </a:t>
            </a:r>
            <a:r>
              <a:rPr lang="en-US" b="1" dirty="0"/>
              <a:t>= kOC550*(</a:t>
            </a:r>
            <a:r>
              <a:rPr lang="en-US" b="1" dirty="0">
                <a:solidFill>
                  <a:srgbClr val="FF0000"/>
                </a:solidFill>
              </a:rPr>
              <a:t>550</a:t>
            </a:r>
            <a:r>
              <a:rPr lang="en-US" b="1" dirty="0"/>
              <a:t>/wavelength)^</a:t>
            </a:r>
            <a:r>
              <a:rPr lang="en-US" b="1" dirty="0" err="1"/>
              <a:t>w_Kirch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162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livia_spec_k_plot_bin_whiskerAODge0.4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1800" y="1391986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blue: </a:t>
            </a:r>
            <a:r>
              <a:rPr lang="en-US" b="1" dirty="0">
                <a:solidFill>
                  <a:srgbClr val="0000FF"/>
                </a:solidFill>
              </a:rPr>
              <a:t>fitted </a:t>
            </a:r>
            <a:r>
              <a:rPr lang="en-US" b="1" dirty="0" err="1">
                <a:solidFill>
                  <a:srgbClr val="0000FF"/>
                </a:solidFill>
              </a:rPr>
              <a:t>k</a:t>
            </a:r>
            <a:r>
              <a:rPr lang="en-US" b="1" baseline="-25000" dirty="0" err="1">
                <a:solidFill>
                  <a:srgbClr val="0000FF"/>
                </a:solidFill>
              </a:rPr>
              <a:t>OC</a:t>
            </a:r>
            <a:r>
              <a:rPr lang="en-US" b="1" dirty="0">
                <a:solidFill>
                  <a:srgbClr val="0000FF"/>
                </a:solidFill>
              </a:rPr>
              <a:t> from 305 to 440 (MFRSR)</a:t>
            </a:r>
          </a:p>
          <a:p>
            <a:r>
              <a:rPr lang="en-US" b="1" dirty="0">
                <a:solidFill>
                  <a:srgbClr val="0000FF"/>
                </a:solidFill>
              </a:rPr>
              <a:t>           </a:t>
            </a:r>
            <a:r>
              <a:rPr lang="en-US" b="1" dirty="0" err="1" smtClean="0">
                <a:solidFill>
                  <a:srgbClr val="0000FF"/>
                </a:solidFill>
              </a:rPr>
              <a:t>kOC</a:t>
            </a:r>
            <a:r>
              <a:rPr lang="en-US" b="1" dirty="0" smtClean="0">
                <a:solidFill>
                  <a:srgbClr val="0000FF"/>
                </a:solidFill>
              </a:rPr>
              <a:t>=kOC368</a:t>
            </a:r>
            <a:r>
              <a:rPr lang="en-US" b="1" dirty="0">
                <a:solidFill>
                  <a:srgbClr val="0000FF"/>
                </a:solidFill>
              </a:rPr>
              <a:t>*</a:t>
            </a: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altLang="ko-KR" b="1" dirty="0" smtClean="0">
                <a:solidFill>
                  <a:srgbClr val="FF0000"/>
                </a:solidFill>
              </a:rPr>
              <a:t>368</a:t>
            </a:r>
            <a:r>
              <a:rPr lang="en-US" b="1" dirty="0" smtClean="0">
                <a:solidFill>
                  <a:srgbClr val="0000FF"/>
                </a:solidFill>
              </a:rPr>
              <a:t>/</a:t>
            </a:r>
            <a:r>
              <a:rPr lang="en-US" b="1" dirty="0">
                <a:solidFill>
                  <a:srgbClr val="0000FF"/>
                </a:solidFill>
              </a:rPr>
              <a:t>wavelength)^</a:t>
            </a:r>
            <a:r>
              <a:rPr lang="en-US" b="1" dirty="0" err="1" smtClean="0">
                <a:solidFill>
                  <a:srgbClr val="0000FF"/>
                </a:solidFill>
              </a:rPr>
              <a:t>w_Kirch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/>
              <a:t>black: </a:t>
            </a:r>
            <a:r>
              <a:rPr lang="en-US" b="1" dirty="0"/>
              <a:t>fitted </a:t>
            </a:r>
            <a:r>
              <a:rPr lang="en-US" b="1" dirty="0" err="1"/>
              <a:t>k</a:t>
            </a:r>
            <a:r>
              <a:rPr lang="en-US" b="1" baseline="-25000" dirty="0" err="1"/>
              <a:t>OC</a:t>
            </a:r>
            <a:r>
              <a:rPr lang="en-US" b="1" dirty="0"/>
              <a:t> from 350 to 700 (</a:t>
            </a:r>
            <a:r>
              <a:rPr lang="en-US" b="1" dirty="0" err="1"/>
              <a:t>Kirchstetter</a:t>
            </a:r>
            <a:r>
              <a:rPr lang="en-US" b="1" dirty="0"/>
              <a:t> et al., 2004</a:t>
            </a:r>
            <a:r>
              <a:rPr lang="en-US" b="1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b="1" dirty="0" err="1" smtClean="0"/>
              <a:t>kOC</a:t>
            </a:r>
            <a:r>
              <a:rPr lang="en-US" b="1" dirty="0" smtClean="0"/>
              <a:t> </a:t>
            </a:r>
            <a:r>
              <a:rPr lang="en-US" b="1" dirty="0"/>
              <a:t>= kOC550*(</a:t>
            </a:r>
            <a:r>
              <a:rPr lang="en-US" b="1" dirty="0">
                <a:solidFill>
                  <a:srgbClr val="FF0000"/>
                </a:solidFill>
              </a:rPr>
              <a:t>550</a:t>
            </a:r>
            <a:r>
              <a:rPr lang="en-US" b="1" dirty="0"/>
              <a:t>/wavelength)^</a:t>
            </a:r>
            <a:r>
              <a:rPr lang="en-US" b="1" dirty="0" err="1"/>
              <a:t>w_Kirch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995936" y="3436341"/>
            <a:ext cx="44329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Result: </a:t>
            </a:r>
          </a:p>
          <a:p>
            <a:r>
              <a:rPr lang="en-US" dirty="0" smtClean="0"/>
              <a:t>w </a:t>
            </a:r>
            <a:r>
              <a:rPr lang="en-US" dirty="0"/>
              <a:t>in Fitting </a:t>
            </a:r>
            <a:r>
              <a:rPr lang="en-US" dirty="0" err="1"/>
              <a:t>Kirchstetter</a:t>
            </a:r>
            <a:r>
              <a:rPr lang="en-US" dirty="0"/>
              <a:t> </a:t>
            </a:r>
            <a:r>
              <a:rPr lang="en-US" dirty="0" err="1"/>
              <a:t>Koc</a:t>
            </a:r>
            <a:r>
              <a:rPr lang="en-US" dirty="0"/>
              <a:t>:        </a:t>
            </a:r>
            <a:r>
              <a:rPr lang="en-US" dirty="0" smtClean="0"/>
              <a:t>3.8690237</a:t>
            </a:r>
          </a:p>
          <a:p>
            <a:r>
              <a:rPr lang="en-US" dirty="0"/>
              <a:t>w in Fitting </a:t>
            </a:r>
            <a:r>
              <a:rPr lang="en-US" dirty="0" err="1"/>
              <a:t>Koc</a:t>
            </a:r>
            <a:r>
              <a:rPr lang="en-US" dirty="0"/>
              <a:t> from MFRSR:        </a:t>
            </a:r>
            <a:r>
              <a:rPr lang="en-US" dirty="0" smtClean="0"/>
              <a:t>6.5997153</a:t>
            </a:r>
          </a:p>
          <a:p>
            <a:r>
              <a:rPr lang="en-US" dirty="0"/>
              <a:t>w in Fitting the combined </a:t>
            </a:r>
            <a:r>
              <a:rPr lang="en-US" dirty="0" err="1"/>
              <a:t>Koc</a:t>
            </a:r>
            <a:r>
              <a:rPr lang="en-US" dirty="0"/>
              <a:t>:        4.5623600</a:t>
            </a:r>
          </a:p>
        </p:txBody>
      </p:sp>
    </p:spTree>
    <p:extLst>
      <p:ext uri="{BB962C8B-B14F-4D97-AF65-F5344CB8AC3E}">
        <p14:creationId xmlns:p14="http://schemas.microsoft.com/office/powerpoint/2010/main" val="96153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828835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koc_368:       0.14201148</a:t>
            </a:r>
          </a:p>
          <a:p>
            <a:r>
              <a:rPr lang="sk-SK" dirty="0"/>
              <a:t>koc_440:      0.071132551</a:t>
            </a:r>
          </a:p>
          <a:p>
            <a:r>
              <a:rPr lang="sk-SK" dirty="0"/>
              <a:t>koc_670:      0.013979736</a:t>
            </a:r>
          </a:p>
          <a:p>
            <a:r>
              <a:rPr lang="sk-SK" dirty="0"/>
              <a:t>koc_870:     0.0050883828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2804735"/>
            <a:ext cx="3136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koc_368:       0.1478</a:t>
            </a:r>
          </a:p>
          <a:p>
            <a:r>
              <a:rPr lang="sk-SK" dirty="0"/>
              <a:t>koc_440:      0.073</a:t>
            </a:r>
          </a:p>
          <a:p>
            <a:r>
              <a:rPr lang="sk-SK" dirty="0"/>
              <a:t>koc_670:      0.0034</a:t>
            </a:r>
          </a:p>
          <a:p>
            <a:r>
              <a:rPr lang="sk-SK" dirty="0"/>
              <a:t>koc_870:     </a:t>
            </a:r>
            <a:r>
              <a:rPr lang="sk-SK" dirty="0" smtClean="0"/>
              <a:t> 0 (not available:</a:t>
            </a:r>
          </a:p>
          <a:p>
            <a:r>
              <a:rPr lang="sk-SK" dirty="0" smtClean="0"/>
              <a:t>show minus value(</a:t>
            </a:r>
            <a:r>
              <a:rPr lang="sk-SK" dirty="0"/>
              <a:t>-</a:t>
            </a:r>
            <a:r>
              <a:rPr lang="sk-SK" dirty="0" smtClean="0"/>
              <a:t>0.0126000))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700808"/>
            <a:ext cx="345638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Linear interpolation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60032" y="1700808"/>
            <a:ext cx="345638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Our fitting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4869160"/>
            <a:ext cx="728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Should I use not linearly interpolated fit but our fit in other channels, too?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78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235</Words>
  <Application>Microsoft Macintosh PowerPoint</Application>
  <PresentationFormat>On-screen Show (4:3)</PresentationFormat>
  <Paragraphs>32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Jmok</dc:creator>
  <cp:lastModifiedBy>Jungbin Mok</cp:lastModifiedBy>
  <cp:revision>66</cp:revision>
  <dcterms:created xsi:type="dcterms:W3CDTF">2014-10-20T16:42:43Z</dcterms:created>
  <dcterms:modified xsi:type="dcterms:W3CDTF">2014-10-27T18:23:18Z</dcterms:modified>
</cp:coreProperties>
</file>