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rels" ContentType="application/vnd.openxmlformats-package.relationships+xml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  <p:sldId id="259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33" d="100"/>
          <a:sy n="133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5C0F9-7452-1042-ABEB-8C6F5AAB96F2}" type="datetimeFigureOut">
              <a:rPr lang="en-US" smtClean="0"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3E48-5985-A34E-AA8A-5F6BDF1D9D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Wild Fire in Arizona 2011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Daily Fire PM2.5 Emissions (May 25—June 13, 2011)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6450224"/>
            <a:ext cx="8229600" cy="30109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Animation from </a:t>
            </a:r>
            <a:r>
              <a:rPr lang="en-US" dirty="0" err="1" smtClean="0"/>
              <a:t>Shoba’s</a:t>
            </a:r>
            <a:r>
              <a:rPr lang="en-US" dirty="0" smtClean="0"/>
              <a:t> group.</a:t>
            </a:r>
            <a:endParaRPr lang="en-US" dirty="0"/>
          </a:p>
        </p:txBody>
      </p:sp>
      <p:pic>
        <p:nvPicPr>
          <p:cNvPr id="4" name="Picture 3" descr="arizon6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2666" y="1277349"/>
            <a:ext cx="5985933" cy="5022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7273" t="20000" r="17273" b="16471"/>
          <a:stretch>
            <a:fillRect/>
          </a:stretch>
        </p:blipFill>
        <p:spPr>
          <a:xfrm>
            <a:off x="2850186" y="45720"/>
            <a:ext cx="4511037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7273" t="20000" r="17273" b="16471"/>
          <a:stretch>
            <a:fillRect/>
          </a:stretch>
        </p:blipFill>
        <p:spPr>
          <a:xfrm>
            <a:off x="2850186" y="3429000"/>
            <a:ext cx="4511037" cy="3383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5134" y="515603"/>
            <a:ext cx="8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5134" y="3790638"/>
            <a:ext cx="9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GOES-W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BBEP_E_145_166_ani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15" y="-310240"/>
            <a:ext cx="6139543" cy="4297680"/>
          </a:xfrm>
          <a:prstGeom prst="rect">
            <a:avLst/>
          </a:prstGeom>
        </p:spPr>
      </p:pic>
      <p:pic>
        <p:nvPicPr>
          <p:cNvPr id="10" name="Picture 9" descr="GBBEP_W_145_166_ani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5" y="3024840"/>
            <a:ext cx="6139543" cy="4297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112" y="515603"/>
            <a:ext cx="8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112" y="3618108"/>
            <a:ext cx="102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9091" t="18824" r="19091" b="12941"/>
          <a:stretch>
            <a:fillRect/>
          </a:stretch>
        </p:blipFill>
        <p:spPr>
          <a:xfrm>
            <a:off x="3320608" y="241135"/>
            <a:ext cx="4608331" cy="338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9091" t="18824" r="19091" b="12941"/>
          <a:stretch>
            <a:fillRect/>
          </a:stretch>
        </p:blipFill>
        <p:spPr>
          <a:xfrm>
            <a:off x="3320608" y="3422060"/>
            <a:ext cx="4608331" cy="3383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2055" y="515603"/>
            <a:ext cx="8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2055" y="3790638"/>
            <a:ext cx="9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0909" t="21176" r="19091" b="15294"/>
          <a:stretch>
            <a:fillRect/>
          </a:stretch>
        </p:blipFill>
        <p:spPr>
          <a:xfrm>
            <a:off x="3466471" y="190960"/>
            <a:ext cx="4824308" cy="338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0909" t="21176" r="19091" b="15294"/>
          <a:stretch>
            <a:fillRect/>
          </a:stretch>
        </p:blipFill>
        <p:spPr>
          <a:xfrm>
            <a:off x="3466471" y="3452688"/>
            <a:ext cx="4824308" cy="3383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8822" y="515603"/>
            <a:ext cx="8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2954" y="3972054"/>
            <a:ext cx="99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GOES-W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bbep_e_anim_20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50" y="-186571"/>
            <a:ext cx="6008914" cy="4206240"/>
          </a:xfrm>
          <a:prstGeom prst="rect">
            <a:avLst/>
          </a:prstGeom>
        </p:spPr>
      </p:pic>
      <p:pic>
        <p:nvPicPr>
          <p:cNvPr id="3" name="Picture 2" descr="gbbep_w_anim_20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50" y="3043236"/>
            <a:ext cx="6008914" cy="42062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47</Words>
  <Application>Microsoft Macintosh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Wild Fire in Arizona 2011</vt:lpstr>
      <vt:lpstr>Daily Fire PM2.5 Emissions (May 25—June 13, 2011)</vt:lpstr>
      <vt:lpstr>Slide 3</vt:lpstr>
      <vt:lpstr>Slide 4</vt:lpstr>
      <vt:lpstr>Slide 5</vt:lpstr>
      <vt:lpstr>Slide 6</vt:lpstr>
      <vt:lpstr>Slide 7</vt:lpstr>
    </vt:vector>
  </TitlesOfParts>
  <Company>UMBC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 Fire in Arizona 2011</dc:title>
  <dc:creator>Qian Tan</dc:creator>
  <cp:lastModifiedBy>Qian Tan</cp:lastModifiedBy>
  <cp:revision>5</cp:revision>
  <dcterms:created xsi:type="dcterms:W3CDTF">2012-02-23T15:00:03Z</dcterms:created>
  <dcterms:modified xsi:type="dcterms:W3CDTF">2012-02-23T16:49:59Z</dcterms:modified>
</cp:coreProperties>
</file>